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4/20/2016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4/20/2016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mailto:GeekBomberGamez@gmail.com"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Bandit Bash!</a:t>
            </a:r>
            <a:br>
              <a:rPr lang="en-GB" dirty="0"/>
            </a:br>
            <a:r>
              <a:rPr lang="en-GB" dirty="0"/>
              <a:t>An your adventure game</a:t>
            </a:r>
          </a:p>
        </p:txBody>
      </p:sp>
      <p:sp>
        <p:nvSpPr>
          <p:cNvPr id="3" name="Subtitle 2"/>
          <p:cNvSpPr>
            <a:spLocks noGrp="1"/>
          </p:cNvSpPr>
          <p:nvPr>
            <p:ph type="subTitle" idx="1"/>
          </p:nvPr>
        </p:nvSpPr>
        <p:spPr/>
        <p:txBody>
          <a:bodyPr/>
          <a:lstStyle/>
          <a:p>
            <a:r>
              <a:rPr lang="en-GB" dirty="0"/>
              <a:t>Written and created by </a:t>
            </a:r>
            <a:r>
              <a:rPr lang="en-GB"/>
              <a:t>Jacob Russell</a:t>
            </a:r>
            <a:endParaRPr lang="en-GB" dirty="0"/>
          </a:p>
        </p:txBody>
      </p:sp>
    </p:spTree>
    <p:extLst>
      <p:ext uri="{BB962C8B-B14F-4D97-AF65-F5344CB8AC3E}">
        <p14:creationId xmlns:p14="http://schemas.microsoft.com/office/powerpoint/2010/main" val="1560758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Stage 9: Linked Images</a:t>
            </a:r>
          </a:p>
        </p:txBody>
      </p:sp>
      <p:sp>
        <p:nvSpPr>
          <p:cNvPr id="3" name="Content Placeholder 2"/>
          <p:cNvSpPr>
            <a:spLocks noGrp="1"/>
          </p:cNvSpPr>
          <p:nvPr>
            <p:ph idx="1"/>
          </p:nvPr>
        </p:nvSpPr>
        <p:spPr>
          <a:xfrm>
            <a:off x="7381461" y="2249487"/>
            <a:ext cx="3803373" cy="3740496"/>
          </a:xfrm>
        </p:spPr>
        <p:txBody>
          <a:bodyPr>
            <a:normAutofit/>
          </a:bodyPr>
          <a:lstStyle/>
          <a:p>
            <a:pPr marL="0" indent="0">
              <a:buNone/>
            </a:pPr>
            <a:r>
              <a:rPr lang="en-GB" dirty="0"/>
              <a:t>When I say Linked Images, I don’t mean it leads anywhere but that it is connected with the questions. For example, when your character gets kicked into the alley way, The image changes to the provided Alley way image.</a:t>
            </a:r>
          </a:p>
        </p:txBody>
      </p:sp>
      <p:pic>
        <p:nvPicPr>
          <p:cNvPr id="4" name="Picture 3"/>
          <p:cNvPicPr>
            <a:picLocks noChangeAspect="1"/>
          </p:cNvPicPr>
          <p:nvPr/>
        </p:nvPicPr>
        <p:blipFill>
          <a:blip r:embed="rId2"/>
          <a:stretch>
            <a:fillRect/>
          </a:stretch>
        </p:blipFill>
        <p:spPr>
          <a:xfrm>
            <a:off x="583098" y="2249488"/>
            <a:ext cx="6645579" cy="3541714"/>
          </a:xfrm>
          <a:prstGeom prst="rect">
            <a:avLst/>
          </a:prstGeom>
        </p:spPr>
      </p:pic>
    </p:spTree>
    <p:extLst>
      <p:ext uri="{BB962C8B-B14F-4D97-AF65-F5344CB8AC3E}">
        <p14:creationId xmlns:p14="http://schemas.microsoft.com/office/powerpoint/2010/main" val="1854277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Stage 10: Filler</a:t>
            </a:r>
          </a:p>
        </p:txBody>
      </p:sp>
      <p:sp>
        <p:nvSpPr>
          <p:cNvPr id="3" name="Content Placeholder 2"/>
          <p:cNvSpPr>
            <a:spLocks noGrp="1"/>
          </p:cNvSpPr>
          <p:nvPr>
            <p:ph idx="1"/>
          </p:nvPr>
        </p:nvSpPr>
        <p:spPr>
          <a:xfrm>
            <a:off x="7341704" y="2249487"/>
            <a:ext cx="3705707" cy="3541714"/>
          </a:xfrm>
        </p:spPr>
        <p:txBody>
          <a:bodyPr>
            <a:normAutofit fontScale="92500"/>
          </a:bodyPr>
          <a:lstStyle/>
          <a:p>
            <a:pPr marL="0" indent="0">
              <a:buNone/>
            </a:pPr>
            <a:r>
              <a:rPr lang="en-GB" dirty="0"/>
              <a:t>From there on it was just adding more and some debugging here and there. Overall, I believe that It came out as I wanted it to. It’s not Triple A, 10/10, award-winning experience but that’s not what I was expecting. </a:t>
            </a:r>
          </a:p>
        </p:txBody>
      </p:sp>
      <p:pic>
        <p:nvPicPr>
          <p:cNvPr id="4" name="Picture 3"/>
          <p:cNvPicPr>
            <a:picLocks noChangeAspect="1"/>
          </p:cNvPicPr>
          <p:nvPr/>
        </p:nvPicPr>
        <p:blipFill rotWithShape="1">
          <a:blip r:embed="rId2"/>
          <a:srcRect t="67447" r="70938"/>
          <a:stretch/>
        </p:blipFill>
        <p:spPr>
          <a:xfrm>
            <a:off x="783121" y="2249487"/>
            <a:ext cx="5932784" cy="3541714"/>
          </a:xfrm>
          <a:prstGeom prst="rect">
            <a:avLst/>
          </a:prstGeom>
        </p:spPr>
      </p:pic>
    </p:spTree>
    <p:extLst>
      <p:ext uri="{BB962C8B-B14F-4D97-AF65-F5344CB8AC3E}">
        <p14:creationId xmlns:p14="http://schemas.microsoft.com/office/powerpoint/2010/main" val="1956321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Final Stage: Now!</a:t>
            </a:r>
          </a:p>
        </p:txBody>
      </p:sp>
      <p:pic>
        <p:nvPicPr>
          <p:cNvPr id="5" name="Content Placeholder 4"/>
          <p:cNvPicPr>
            <a:picLocks noGrp="1" noChangeAspect="1"/>
          </p:cNvPicPr>
          <p:nvPr>
            <p:ph idx="1"/>
          </p:nvPr>
        </p:nvPicPr>
        <p:blipFill>
          <a:blip r:embed="rId2"/>
          <a:stretch>
            <a:fillRect/>
          </a:stretch>
        </p:blipFill>
        <p:spPr>
          <a:xfrm>
            <a:off x="1008891" y="2358887"/>
            <a:ext cx="6073762" cy="3410163"/>
          </a:xfrm>
        </p:spPr>
      </p:pic>
      <p:sp>
        <p:nvSpPr>
          <p:cNvPr id="7" name="TextBox 6"/>
          <p:cNvSpPr txBox="1"/>
          <p:nvPr/>
        </p:nvSpPr>
        <p:spPr>
          <a:xfrm>
            <a:off x="7845286" y="2358887"/>
            <a:ext cx="2676939" cy="3416320"/>
          </a:xfrm>
          <a:prstGeom prst="rect">
            <a:avLst/>
          </a:prstGeom>
          <a:noFill/>
        </p:spPr>
        <p:txBody>
          <a:bodyPr wrap="square" rtlCol="0">
            <a:spAutoFit/>
          </a:bodyPr>
          <a:lstStyle/>
          <a:p>
            <a:r>
              <a:rPr lang="en-GB" sz="2400" dirty="0"/>
              <a:t>I finished the game and I remembered that this event was coming up soon so I decided to make this PowerPoint and prepare to present it to all of you here today.</a:t>
            </a:r>
          </a:p>
        </p:txBody>
      </p:sp>
    </p:spTree>
    <p:extLst>
      <p:ext uri="{BB962C8B-B14F-4D97-AF65-F5344CB8AC3E}">
        <p14:creationId xmlns:p14="http://schemas.microsoft.com/office/powerpoint/2010/main" val="2597247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a:t>How to Find me </a:t>
            </a:r>
            <a:r>
              <a:rPr lang="en-GB" dirty="0"/>
              <a:t>    </a:t>
            </a:r>
            <a:endParaRPr lang="en-GB" u="sng" dirty="0"/>
          </a:p>
        </p:txBody>
      </p:sp>
      <p:pic>
        <p:nvPicPr>
          <p:cNvPr id="4" name="Content Placeholder 3"/>
          <p:cNvPicPr>
            <a:picLocks noGrp="1" noChangeAspect="1"/>
          </p:cNvPicPr>
          <p:nvPr>
            <p:ph idx="1"/>
          </p:nvPr>
        </p:nvPicPr>
        <p:blipFill>
          <a:blip r:embed="rId2"/>
          <a:stretch>
            <a:fillRect/>
          </a:stretch>
        </p:blipFill>
        <p:spPr>
          <a:xfrm>
            <a:off x="9541564" y="167012"/>
            <a:ext cx="2160895" cy="2160895"/>
          </a:xfrm>
        </p:spPr>
      </p:pic>
      <p:sp>
        <p:nvSpPr>
          <p:cNvPr id="5" name="TextBox 4"/>
          <p:cNvSpPr txBox="1"/>
          <p:nvPr/>
        </p:nvSpPr>
        <p:spPr>
          <a:xfrm>
            <a:off x="1790769" y="2592527"/>
            <a:ext cx="9725370" cy="2862322"/>
          </a:xfrm>
          <a:prstGeom prst="rect">
            <a:avLst/>
          </a:prstGeom>
          <a:noFill/>
        </p:spPr>
        <p:txBody>
          <a:bodyPr wrap="square" rtlCol="0">
            <a:spAutoFit/>
          </a:bodyPr>
          <a:lstStyle/>
          <a:p>
            <a:r>
              <a:rPr lang="en-GB" sz="3600" dirty="0"/>
              <a:t>Twitter: </a:t>
            </a:r>
            <a:r>
              <a:rPr lang="en-GB" sz="3600" dirty="0" err="1"/>
              <a:t>GeekBomber</a:t>
            </a:r>
            <a:r>
              <a:rPr lang="en-GB" sz="3600" dirty="0"/>
              <a:t> (@</a:t>
            </a:r>
            <a:r>
              <a:rPr lang="en-GB" sz="3600" dirty="0" err="1"/>
              <a:t>technoskull</a:t>
            </a:r>
            <a:r>
              <a:rPr lang="en-GB" sz="3600" dirty="0"/>
              <a:t>)</a:t>
            </a:r>
          </a:p>
          <a:p>
            <a:r>
              <a:rPr lang="en-GB" sz="3600" dirty="0"/>
              <a:t>GitHub: </a:t>
            </a:r>
            <a:r>
              <a:rPr lang="en-GB" sz="3600" dirty="0" err="1"/>
              <a:t>Geekbg</a:t>
            </a:r>
            <a:endParaRPr lang="en-GB" sz="3600" dirty="0"/>
          </a:p>
          <a:p>
            <a:r>
              <a:rPr lang="en-GB" sz="3600" dirty="0"/>
              <a:t>Email: </a:t>
            </a:r>
            <a:r>
              <a:rPr lang="en-GB" sz="3600" dirty="0">
                <a:hlinkClick r:id="rId3"/>
              </a:rPr>
              <a:t>GeekBomberGamez@gmail.com</a:t>
            </a:r>
            <a:endParaRPr lang="en-GB" sz="3600" dirty="0"/>
          </a:p>
          <a:p>
            <a:endParaRPr lang="en-GB" sz="3600" dirty="0"/>
          </a:p>
          <a:p>
            <a:r>
              <a:rPr lang="en-GB" sz="3600" dirty="0"/>
              <a:t>The Game: http://geekbg.github.io/BanditBash</a:t>
            </a:r>
          </a:p>
        </p:txBody>
      </p:sp>
      <p:pic>
        <p:nvPicPr>
          <p:cNvPr id="6" name="Picture 5"/>
          <p:cNvPicPr>
            <a:picLocks noChangeAspect="1"/>
          </p:cNvPicPr>
          <p:nvPr/>
        </p:nvPicPr>
        <p:blipFill>
          <a:blip r:embed="rId4"/>
          <a:stretch>
            <a:fillRect/>
          </a:stretch>
        </p:blipFill>
        <p:spPr>
          <a:xfrm>
            <a:off x="486365" y="1948588"/>
            <a:ext cx="1287877" cy="1287877"/>
          </a:xfrm>
          <a:prstGeom prst="rect">
            <a:avLst/>
          </a:prstGeom>
        </p:spPr>
      </p:pic>
      <p:pic>
        <p:nvPicPr>
          <p:cNvPr id="7" name="Picture 6"/>
          <p:cNvPicPr>
            <a:picLocks noChangeAspect="1"/>
          </p:cNvPicPr>
          <p:nvPr/>
        </p:nvPicPr>
        <p:blipFill>
          <a:blip r:embed="rId5"/>
          <a:stretch>
            <a:fillRect/>
          </a:stretch>
        </p:blipFill>
        <p:spPr>
          <a:xfrm>
            <a:off x="321970" y="3322198"/>
            <a:ext cx="1468799" cy="1220939"/>
          </a:xfrm>
          <a:prstGeom prst="rect">
            <a:avLst/>
          </a:prstGeom>
        </p:spPr>
      </p:pic>
    </p:spTree>
    <p:extLst>
      <p:ext uri="{BB962C8B-B14F-4D97-AF65-F5344CB8AC3E}">
        <p14:creationId xmlns:p14="http://schemas.microsoft.com/office/powerpoint/2010/main" val="83260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Stage 1: Plotting</a:t>
            </a:r>
          </a:p>
        </p:txBody>
      </p:sp>
      <p:sp>
        <p:nvSpPr>
          <p:cNvPr id="3" name="Content Placeholder 2"/>
          <p:cNvSpPr>
            <a:spLocks noGrp="1"/>
          </p:cNvSpPr>
          <p:nvPr>
            <p:ph idx="1"/>
          </p:nvPr>
        </p:nvSpPr>
        <p:spPr/>
        <p:txBody>
          <a:bodyPr/>
          <a:lstStyle/>
          <a:p>
            <a:pPr marL="0" indent="0">
              <a:buNone/>
            </a:pPr>
            <a:r>
              <a:rPr lang="en-GB" dirty="0"/>
              <a:t>My Plan at the start:</a:t>
            </a:r>
          </a:p>
          <a:p>
            <a:pPr>
              <a:buFont typeface="Wingdings" panose="05000000000000000000" pitchFamily="2" charset="2"/>
              <a:buChar char="q"/>
            </a:pPr>
            <a:r>
              <a:rPr lang="en-GB" dirty="0"/>
              <a:t> Fantasy Themed</a:t>
            </a:r>
          </a:p>
          <a:p>
            <a:pPr>
              <a:buFont typeface="Wingdings" panose="05000000000000000000" pitchFamily="2" charset="2"/>
              <a:buChar char="q"/>
            </a:pPr>
            <a:r>
              <a:rPr lang="en-GB" dirty="0"/>
              <a:t>Completely different paths</a:t>
            </a:r>
          </a:p>
          <a:p>
            <a:pPr>
              <a:buFont typeface="Wingdings" panose="05000000000000000000" pitchFamily="2" charset="2"/>
              <a:buChar char="q"/>
            </a:pPr>
            <a:r>
              <a:rPr lang="en-GB" dirty="0"/>
              <a:t>Very User Friendly</a:t>
            </a:r>
          </a:p>
          <a:p>
            <a:pPr>
              <a:buFont typeface="Wingdings" panose="05000000000000000000" pitchFamily="2" charset="2"/>
              <a:buChar char="q"/>
            </a:pPr>
            <a:r>
              <a:rPr lang="en-GB" dirty="0"/>
              <a:t>A Test of my own skill in Coding and Writing</a:t>
            </a:r>
          </a:p>
        </p:txBody>
      </p:sp>
    </p:spTree>
    <p:extLst>
      <p:ext uri="{BB962C8B-B14F-4D97-AF65-F5344CB8AC3E}">
        <p14:creationId xmlns:p14="http://schemas.microsoft.com/office/powerpoint/2010/main" val="3221139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Stage 2: basic layout</a:t>
            </a:r>
          </a:p>
        </p:txBody>
      </p:sp>
      <p:sp>
        <p:nvSpPr>
          <p:cNvPr id="3" name="Content Placeholder 2"/>
          <p:cNvSpPr>
            <a:spLocks noGrp="1"/>
          </p:cNvSpPr>
          <p:nvPr>
            <p:ph idx="1"/>
          </p:nvPr>
        </p:nvSpPr>
        <p:spPr>
          <a:xfrm>
            <a:off x="7407965" y="2097088"/>
            <a:ext cx="3639446" cy="3694113"/>
          </a:xfrm>
        </p:spPr>
        <p:txBody>
          <a:bodyPr>
            <a:normAutofit/>
          </a:bodyPr>
          <a:lstStyle/>
          <a:p>
            <a:pPr marL="0" indent="0">
              <a:buNone/>
            </a:pPr>
            <a:r>
              <a:rPr lang="en-GB" dirty="0"/>
              <a:t>I started the Game being written on jsfiddle.net, As it was easy to test without much hassle, and it worked. It was completely run through prompts (webpage questions). I had the first 2 – 3 levels down and written.</a:t>
            </a:r>
          </a:p>
        </p:txBody>
      </p:sp>
      <p:pic>
        <p:nvPicPr>
          <p:cNvPr id="4" name="Picture 3"/>
          <p:cNvPicPr>
            <a:picLocks noChangeAspect="1"/>
          </p:cNvPicPr>
          <p:nvPr/>
        </p:nvPicPr>
        <p:blipFill>
          <a:blip r:embed="rId2"/>
          <a:stretch>
            <a:fillRect/>
          </a:stretch>
        </p:blipFill>
        <p:spPr>
          <a:xfrm>
            <a:off x="616613" y="2249487"/>
            <a:ext cx="6645578" cy="3541714"/>
          </a:xfrm>
          <a:prstGeom prst="rect">
            <a:avLst/>
          </a:prstGeom>
        </p:spPr>
      </p:pic>
    </p:spTree>
    <p:extLst>
      <p:ext uri="{BB962C8B-B14F-4D97-AF65-F5344CB8AC3E}">
        <p14:creationId xmlns:p14="http://schemas.microsoft.com/office/powerpoint/2010/main" val="396816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Stage 3: New Scene</a:t>
            </a:r>
          </a:p>
        </p:txBody>
      </p:sp>
      <p:sp>
        <p:nvSpPr>
          <p:cNvPr id="3" name="Content Placeholder 2"/>
          <p:cNvSpPr>
            <a:spLocks noGrp="1"/>
          </p:cNvSpPr>
          <p:nvPr>
            <p:ph idx="1"/>
          </p:nvPr>
        </p:nvSpPr>
        <p:spPr>
          <a:xfrm>
            <a:off x="7606748" y="1961322"/>
            <a:ext cx="3684104" cy="3829879"/>
          </a:xfrm>
        </p:spPr>
        <p:txBody>
          <a:bodyPr>
            <a:normAutofit/>
          </a:bodyPr>
          <a:lstStyle/>
          <a:p>
            <a:pPr marL="0" indent="0">
              <a:buNone/>
            </a:pPr>
            <a:r>
              <a:rPr lang="en-GB" dirty="0"/>
              <a:t>After I had the simplistic questions layout, I wanted it to 1: Be more Appealing 2: Be easier to picture. I found this image of a fantasy tavern which was practically what I pictured when I first described the scene.</a:t>
            </a:r>
          </a:p>
        </p:txBody>
      </p:sp>
      <p:pic>
        <p:nvPicPr>
          <p:cNvPr id="4" name="Picture 3"/>
          <p:cNvPicPr>
            <a:picLocks noChangeAspect="1"/>
          </p:cNvPicPr>
          <p:nvPr/>
        </p:nvPicPr>
        <p:blipFill>
          <a:blip r:embed="rId2"/>
          <a:stretch>
            <a:fillRect/>
          </a:stretch>
        </p:blipFill>
        <p:spPr>
          <a:xfrm>
            <a:off x="662424" y="2249487"/>
            <a:ext cx="6645579" cy="3541714"/>
          </a:xfrm>
          <a:prstGeom prst="rect">
            <a:avLst/>
          </a:prstGeom>
        </p:spPr>
      </p:pic>
    </p:spTree>
    <p:extLst>
      <p:ext uri="{BB962C8B-B14F-4D97-AF65-F5344CB8AC3E}">
        <p14:creationId xmlns:p14="http://schemas.microsoft.com/office/powerpoint/2010/main" val="72346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Stage 4: Getting an Upgrade!</a:t>
            </a:r>
          </a:p>
        </p:txBody>
      </p:sp>
      <p:sp>
        <p:nvSpPr>
          <p:cNvPr id="3" name="Content Placeholder 2"/>
          <p:cNvSpPr>
            <a:spLocks noGrp="1"/>
          </p:cNvSpPr>
          <p:nvPr>
            <p:ph idx="1"/>
          </p:nvPr>
        </p:nvSpPr>
        <p:spPr>
          <a:xfrm>
            <a:off x="7712766" y="2305878"/>
            <a:ext cx="3334646" cy="3657601"/>
          </a:xfrm>
        </p:spPr>
        <p:txBody>
          <a:bodyPr>
            <a:normAutofit/>
          </a:bodyPr>
          <a:lstStyle/>
          <a:p>
            <a:pPr marL="0" indent="0">
              <a:buNone/>
            </a:pPr>
            <a:r>
              <a:rPr lang="en-GB" dirty="0"/>
              <a:t>Once I got the Starting layout, I grew bored of the white screen in </a:t>
            </a:r>
            <a:r>
              <a:rPr lang="en-GB" dirty="0" err="1"/>
              <a:t>JSfiddle</a:t>
            </a:r>
            <a:r>
              <a:rPr lang="en-GB" dirty="0"/>
              <a:t> and upgraded to Sublime Text 3. It was so much easier to work on and I could collaborate with my Uncle</a:t>
            </a:r>
          </a:p>
        </p:txBody>
      </p:sp>
      <p:pic>
        <p:nvPicPr>
          <p:cNvPr id="5" name="Picture 4"/>
          <p:cNvPicPr>
            <a:picLocks noChangeAspect="1"/>
          </p:cNvPicPr>
          <p:nvPr/>
        </p:nvPicPr>
        <p:blipFill>
          <a:blip r:embed="rId2"/>
          <a:stretch>
            <a:fillRect/>
          </a:stretch>
        </p:blipFill>
        <p:spPr>
          <a:xfrm>
            <a:off x="715431" y="2421765"/>
            <a:ext cx="6645579" cy="3541714"/>
          </a:xfrm>
          <a:prstGeom prst="rect">
            <a:avLst/>
          </a:prstGeom>
        </p:spPr>
      </p:pic>
    </p:spTree>
    <p:extLst>
      <p:ext uri="{BB962C8B-B14F-4D97-AF65-F5344CB8AC3E}">
        <p14:creationId xmlns:p14="http://schemas.microsoft.com/office/powerpoint/2010/main" val="242286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Stage 5: Fresh System</a:t>
            </a:r>
          </a:p>
        </p:txBody>
      </p:sp>
      <p:sp>
        <p:nvSpPr>
          <p:cNvPr id="3" name="Content Placeholder 2"/>
          <p:cNvSpPr>
            <a:spLocks noGrp="1"/>
          </p:cNvSpPr>
          <p:nvPr>
            <p:ph idx="1"/>
          </p:nvPr>
        </p:nvSpPr>
        <p:spPr>
          <a:xfrm>
            <a:off x="7566992" y="1921566"/>
            <a:ext cx="3480420" cy="3869636"/>
          </a:xfrm>
        </p:spPr>
        <p:txBody>
          <a:bodyPr>
            <a:normAutofit/>
          </a:bodyPr>
          <a:lstStyle/>
          <a:p>
            <a:pPr marL="0" indent="0">
              <a:buNone/>
            </a:pPr>
            <a:r>
              <a:rPr lang="en-GB" dirty="0"/>
              <a:t>I had gotten to about 15 – 20 questions and the prompts got out of hand, and couldn’t keep up. I had to change to something new. My solution (at the time) was…</a:t>
            </a:r>
          </a:p>
          <a:p>
            <a:pPr marL="0" indent="0" algn="ctr">
              <a:buNone/>
            </a:pPr>
            <a:r>
              <a:rPr lang="en-GB" dirty="0"/>
              <a:t>SWITCHES!</a:t>
            </a:r>
          </a:p>
        </p:txBody>
      </p:sp>
      <p:pic>
        <p:nvPicPr>
          <p:cNvPr id="4" name="Picture 3"/>
          <p:cNvPicPr>
            <a:picLocks noChangeAspect="1"/>
          </p:cNvPicPr>
          <p:nvPr/>
        </p:nvPicPr>
        <p:blipFill>
          <a:blip r:embed="rId2"/>
          <a:stretch>
            <a:fillRect/>
          </a:stretch>
        </p:blipFill>
        <p:spPr>
          <a:xfrm>
            <a:off x="634535" y="2249488"/>
            <a:ext cx="6645578" cy="3541714"/>
          </a:xfrm>
          <a:prstGeom prst="rect">
            <a:avLst/>
          </a:prstGeom>
        </p:spPr>
      </p:pic>
    </p:spTree>
    <p:extLst>
      <p:ext uri="{BB962C8B-B14F-4D97-AF65-F5344CB8AC3E}">
        <p14:creationId xmlns:p14="http://schemas.microsoft.com/office/powerpoint/2010/main" val="413187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Stage 6: UI (User Interface)</a:t>
            </a:r>
          </a:p>
        </p:txBody>
      </p:sp>
      <p:sp>
        <p:nvSpPr>
          <p:cNvPr id="3" name="Content Placeholder 2"/>
          <p:cNvSpPr>
            <a:spLocks noGrp="1"/>
          </p:cNvSpPr>
          <p:nvPr>
            <p:ph idx="1"/>
          </p:nvPr>
        </p:nvSpPr>
        <p:spPr>
          <a:xfrm>
            <a:off x="7580243" y="2097088"/>
            <a:ext cx="3467168" cy="3694113"/>
          </a:xfrm>
        </p:spPr>
        <p:txBody>
          <a:bodyPr/>
          <a:lstStyle/>
          <a:p>
            <a:pPr marL="0" indent="0">
              <a:buNone/>
            </a:pPr>
            <a:r>
              <a:rPr lang="en-GB" dirty="0"/>
              <a:t>I already had the Tavern Image, but it didn’t feel like a game, It was too bland. My solution? Inventory. It was supposed to look like a Dungeon Crawler mixed with and RPG.</a:t>
            </a:r>
          </a:p>
        </p:txBody>
      </p:sp>
      <p:pic>
        <p:nvPicPr>
          <p:cNvPr id="4" name="Picture 3"/>
          <p:cNvPicPr>
            <a:picLocks noChangeAspect="1"/>
          </p:cNvPicPr>
          <p:nvPr/>
        </p:nvPicPr>
        <p:blipFill>
          <a:blip r:embed="rId2"/>
          <a:stretch>
            <a:fillRect/>
          </a:stretch>
        </p:blipFill>
        <p:spPr>
          <a:xfrm>
            <a:off x="705487" y="2249487"/>
            <a:ext cx="6702480" cy="3572039"/>
          </a:xfrm>
          <a:prstGeom prst="rect">
            <a:avLst/>
          </a:prstGeom>
        </p:spPr>
      </p:pic>
    </p:spTree>
    <p:extLst>
      <p:ext uri="{BB962C8B-B14F-4D97-AF65-F5344CB8AC3E}">
        <p14:creationId xmlns:p14="http://schemas.microsoft.com/office/powerpoint/2010/main" val="315118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Stage 7: BUTTONS!</a:t>
            </a:r>
          </a:p>
        </p:txBody>
      </p:sp>
      <p:sp>
        <p:nvSpPr>
          <p:cNvPr id="3" name="Content Placeholder 2"/>
          <p:cNvSpPr>
            <a:spLocks noGrp="1"/>
          </p:cNvSpPr>
          <p:nvPr>
            <p:ph idx="1"/>
          </p:nvPr>
        </p:nvSpPr>
        <p:spPr>
          <a:xfrm>
            <a:off x="7580244" y="1709530"/>
            <a:ext cx="3467168" cy="4081671"/>
          </a:xfrm>
        </p:spPr>
        <p:txBody>
          <a:bodyPr>
            <a:normAutofit/>
          </a:bodyPr>
          <a:lstStyle/>
          <a:p>
            <a:pPr marL="0" indent="0">
              <a:buNone/>
            </a:pPr>
            <a:r>
              <a:rPr lang="en-GB" dirty="0"/>
              <a:t>After I had made the UI, I realised that you couldn’t play and see the UI at the same time, so (Credit to my Awesome Uncle) the switches was replaced with objects and buttons, which was incredibly easier to manage and organise.</a:t>
            </a:r>
          </a:p>
        </p:txBody>
      </p:sp>
      <p:pic>
        <p:nvPicPr>
          <p:cNvPr id="4" name="Picture 3"/>
          <p:cNvPicPr>
            <a:picLocks noChangeAspect="1"/>
          </p:cNvPicPr>
          <p:nvPr/>
        </p:nvPicPr>
        <p:blipFill>
          <a:blip r:embed="rId2"/>
          <a:stretch>
            <a:fillRect/>
          </a:stretch>
        </p:blipFill>
        <p:spPr>
          <a:xfrm>
            <a:off x="677103" y="2249487"/>
            <a:ext cx="6645579" cy="3541714"/>
          </a:xfrm>
          <a:prstGeom prst="rect">
            <a:avLst/>
          </a:prstGeom>
        </p:spPr>
      </p:pic>
    </p:spTree>
    <p:extLst>
      <p:ext uri="{BB962C8B-B14F-4D97-AF65-F5344CB8AC3E}">
        <p14:creationId xmlns:p14="http://schemas.microsoft.com/office/powerpoint/2010/main" val="374039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Stage 8: Updated UI</a:t>
            </a:r>
          </a:p>
        </p:txBody>
      </p:sp>
      <p:sp>
        <p:nvSpPr>
          <p:cNvPr id="3" name="Content Placeholder 2"/>
          <p:cNvSpPr>
            <a:spLocks noGrp="1"/>
          </p:cNvSpPr>
          <p:nvPr>
            <p:ph idx="1"/>
          </p:nvPr>
        </p:nvSpPr>
        <p:spPr>
          <a:xfrm>
            <a:off x="7566992" y="2253473"/>
            <a:ext cx="3480420" cy="3537727"/>
          </a:xfrm>
        </p:spPr>
        <p:txBody>
          <a:bodyPr/>
          <a:lstStyle/>
          <a:p>
            <a:pPr marL="0" indent="0">
              <a:buNone/>
            </a:pPr>
            <a:r>
              <a:rPr lang="en-GB" dirty="0"/>
              <a:t>When the buttons were introduced, we needed somewhere to put them. But instead of adding it in, we just completely changed it. It looks better this way anyways.</a:t>
            </a:r>
          </a:p>
        </p:txBody>
      </p:sp>
      <p:pic>
        <p:nvPicPr>
          <p:cNvPr id="4" name="Picture 3"/>
          <p:cNvPicPr>
            <a:picLocks noChangeAspect="1"/>
          </p:cNvPicPr>
          <p:nvPr/>
        </p:nvPicPr>
        <p:blipFill>
          <a:blip r:embed="rId2"/>
          <a:stretch>
            <a:fillRect/>
          </a:stretch>
        </p:blipFill>
        <p:spPr>
          <a:xfrm>
            <a:off x="703607" y="2253474"/>
            <a:ext cx="6638097" cy="3537727"/>
          </a:xfrm>
          <a:prstGeom prst="rect">
            <a:avLst/>
          </a:prstGeom>
        </p:spPr>
      </p:pic>
    </p:spTree>
    <p:extLst>
      <p:ext uri="{BB962C8B-B14F-4D97-AF65-F5344CB8AC3E}">
        <p14:creationId xmlns:p14="http://schemas.microsoft.com/office/powerpoint/2010/main" val="4216408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101</TotalTime>
  <Words>526</Words>
  <Application>Microsoft Office PowerPoint</Application>
  <PresentationFormat>Widescreen</PresentationFormat>
  <Paragraphs>35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Trebuchet MS</vt:lpstr>
      <vt:lpstr>Tw Cen MT</vt:lpstr>
      <vt:lpstr>Wingdings</vt:lpstr>
      <vt:lpstr>Circuit</vt:lpstr>
      <vt:lpstr>Bandit Bash! An your adventure game</vt:lpstr>
      <vt:lpstr>Stage 1: Plotting</vt:lpstr>
      <vt:lpstr>Stage 2: basic layout</vt:lpstr>
      <vt:lpstr>Stage 3: New Scene</vt:lpstr>
      <vt:lpstr>Stage 4: Getting an Upgrade!</vt:lpstr>
      <vt:lpstr>Stage 5: Fresh System</vt:lpstr>
      <vt:lpstr>Stage 6: UI (User Interface)</vt:lpstr>
      <vt:lpstr>Stage 7: BUTTONS!</vt:lpstr>
      <vt:lpstr>Stage 8: Updated UI</vt:lpstr>
      <vt:lpstr>Stage 9: Linked Images</vt:lpstr>
      <vt:lpstr>Stage 10: Filler</vt:lpstr>
      <vt:lpstr>Final Stage: Now!</vt:lpstr>
      <vt:lpstr>How to Find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Bandit Bash! An your adventure game</dc:title>
  <dc:creator>Geek Bomber</dc:creator>
  <cp:lastModifiedBy>Geek Bomber</cp:lastModifiedBy>
  <cp:revision>12</cp:revision>
  <dcterms:created xsi:type="dcterms:W3CDTF">2016-03-23T23:04:23Z</dcterms:created>
  <dcterms:modified xsi:type="dcterms:W3CDTF">2016-04-20T20:12:05Z</dcterms:modified>
</cp:coreProperties>
</file>